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34"/>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361" r:id="rId84"/>
    <p:sldId id="270" r:id="rId85"/>
    <p:sldId id="347" r:id="rId86"/>
    <p:sldId id="272" r:id="rId87"/>
    <p:sldId id="344" r:id="rId88"/>
    <p:sldId id="345" r:id="rId89"/>
    <p:sldId id="346" r:id="rId90"/>
    <p:sldId id="354" r:id="rId91"/>
    <p:sldId id="355" r:id="rId92"/>
    <p:sldId id="356" r:id="rId93"/>
    <p:sldId id="274" r:id="rId94"/>
    <p:sldId id="338" r:id="rId95"/>
    <p:sldId id="339" r:id="rId96"/>
    <p:sldId id="340" r:id="rId97"/>
    <p:sldId id="342" r:id="rId98"/>
    <p:sldId id="343" r:id="rId99"/>
    <p:sldId id="367" r:id="rId100"/>
    <p:sldId id="273" r:id="rId101"/>
    <p:sldId id="277" r:id="rId102"/>
    <p:sldId id="362" r:id="rId103"/>
    <p:sldId id="365" r:id="rId104"/>
    <p:sldId id="366" r:id="rId105"/>
    <p:sldId id="364" r:id="rId106"/>
    <p:sldId id="444" r:id="rId107"/>
    <p:sldId id="445" r:id="rId108"/>
    <p:sldId id="397" r:id="rId109"/>
    <p:sldId id="446" r:id="rId110"/>
    <p:sldId id="278" r:id="rId111"/>
    <p:sldId id="279" r:id="rId112"/>
    <p:sldId id="363" r:id="rId113"/>
    <p:sldId id="281" r:id="rId114"/>
    <p:sldId id="301" r:id="rId115"/>
    <p:sldId id="280" r:id="rId116"/>
    <p:sldId id="303" r:id="rId117"/>
    <p:sldId id="369" r:id="rId118"/>
    <p:sldId id="392" r:id="rId119"/>
    <p:sldId id="393" r:id="rId120"/>
    <p:sldId id="394" r:id="rId121"/>
    <p:sldId id="395" r:id="rId122"/>
    <p:sldId id="396" r:id="rId123"/>
    <p:sldId id="370" r:id="rId124"/>
    <p:sldId id="371" r:id="rId125"/>
    <p:sldId id="372" r:id="rId126"/>
    <p:sldId id="374" r:id="rId127"/>
    <p:sldId id="375" r:id="rId128"/>
    <p:sldId id="376" r:id="rId129"/>
    <p:sldId id="377" r:id="rId130"/>
    <p:sldId id="368" r:id="rId131"/>
    <p:sldId id="304" r:id="rId132"/>
    <p:sldId id="305" r:id="rId133"/>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88"/>
    <p:restoredTop sz="88349"/>
  </p:normalViewPr>
  <p:slideViewPr>
    <p:cSldViewPr snapToGrid="0" snapToObjects="1">
      <p:cViewPr>
        <p:scale>
          <a:sx n="119" d="100"/>
          <a:sy n="119"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notesMaster" Target="notesMasters/notesMaster1.xml"/><Relationship Id="rId135" Type="http://schemas.openxmlformats.org/officeDocument/2006/relationships/commentAuthors" Target="commentAuthors.xml"/><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84</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91</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93</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94</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110</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113</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118</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7/13/18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4.png"/><Relationship Id="rId3"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2.png"/><Relationship Id="rId3" Type="http://schemas.openxmlformats.org/officeDocument/2006/relationships/image" Target="../media/image1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0.gif"/><Relationship Id="rId4" Type="http://schemas.openxmlformats.org/officeDocument/2006/relationships/image" Target="../media/image81.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3" Type="http://schemas.openxmlformats.org/officeDocument/2006/relationships/image" Target="../media/image80.gif"/><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4.gif"/><Relationship Id="rId4" Type="http://schemas.openxmlformats.org/officeDocument/2006/relationships/image" Target="../media/image85.gif"/><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g"/><Relationship Id="rId3" Type="http://schemas.openxmlformats.org/officeDocument/2006/relationships/hyperlink" Target="https://en.wikipedia.org/wiki/Information_retrieval#Precision"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525067"/>
            <a:ext cx="8141552" cy="5057916"/>
          </a:xfrm>
          <a:prstGeom prst="rect">
            <a:avLst/>
          </a:prstGeom>
        </p:spPr>
      </p:pic>
    </p:spTree>
    <p:extLst>
      <p:ext uri="{BB962C8B-B14F-4D97-AF65-F5344CB8AC3E}">
        <p14:creationId xmlns:p14="http://schemas.microsoft.com/office/powerpoint/2010/main" val="1845936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667895"/>
            <a:ext cx="8955144" cy="3727055"/>
          </a:xfrm>
          <a:prstGeom prst="rect">
            <a:avLst/>
          </a:prstGeom>
        </p:spPr>
      </p:pic>
    </p:spTree>
    <p:extLst>
      <p:ext uri="{BB962C8B-B14F-4D97-AF65-F5344CB8AC3E}">
        <p14:creationId xmlns:p14="http://schemas.microsoft.com/office/powerpoint/2010/main" val="1624079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39" y="525067"/>
            <a:ext cx="9429493" cy="4552542"/>
          </a:xfrm>
          <a:prstGeom prst="rect">
            <a:avLst/>
          </a:prstGeom>
        </p:spPr>
      </p:pic>
    </p:spTree>
    <p:extLst>
      <p:ext uri="{BB962C8B-B14F-4D97-AF65-F5344CB8AC3E}">
        <p14:creationId xmlns:p14="http://schemas.microsoft.com/office/powerpoint/2010/main" val="2975055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493954"/>
            <a:ext cx="7284720" cy="4805282"/>
          </a:xfrm>
          <a:prstGeom prst="rect">
            <a:avLst/>
          </a:prstGeom>
        </p:spPr>
      </p:pic>
    </p:spTree>
    <p:extLst>
      <p:ext uri="{BB962C8B-B14F-4D97-AF65-F5344CB8AC3E}">
        <p14:creationId xmlns:p14="http://schemas.microsoft.com/office/powerpoint/2010/main" val="1374204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594512"/>
            <a:ext cx="7357555" cy="4873061"/>
          </a:xfrm>
          <a:prstGeom prst="rect">
            <a:avLst/>
          </a:prstGeom>
        </p:spPr>
      </p:pic>
    </p:spTree>
    <p:extLst>
      <p:ext uri="{BB962C8B-B14F-4D97-AF65-F5344CB8AC3E}">
        <p14:creationId xmlns:p14="http://schemas.microsoft.com/office/powerpoint/2010/main" val="97945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101" y="1185926"/>
            <a:ext cx="2445193" cy="9059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6" y="1086438"/>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411914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97937</TotalTime>
  <Words>6890</Words>
  <Application>Microsoft Macintosh PowerPoint</Application>
  <PresentationFormat>Custom</PresentationFormat>
  <Paragraphs>955</Paragraphs>
  <Slides>132</Slides>
  <Notes>20</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132</vt:i4>
      </vt:variant>
    </vt:vector>
  </HeadingPairs>
  <TitlesOfParts>
    <vt:vector size="162"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q_serif</vt:lpstr>
      <vt:lpstr>SF Pro Display</vt:lpstr>
      <vt:lpstr>STIXGeneral-Italic</vt:lpstr>
      <vt:lpstr>STIXGeneral-Regular</vt:lpstr>
      <vt:lpstr>Times New Roman</vt:lpstr>
      <vt:lpstr>Verdana</vt:lpstr>
      <vt:lpstr>Wingdings</vt:lpstr>
      <vt:lpstr>宋体</vt:lpstr>
      <vt:lpstr>微软雅黑</vt:lpstr>
      <vt:lpstr>新細明體</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201</cp:revision>
  <dcterms:created xsi:type="dcterms:W3CDTF">2018-03-15T14:40:10Z</dcterms:created>
  <dcterms:modified xsi:type="dcterms:W3CDTF">2018-07-13T09:18:22Z</dcterms:modified>
</cp:coreProperties>
</file>